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"/>
  </p:notesMasterIdLst>
  <p:handoutMasterIdLst>
    <p:handoutMasterId r:id="rId7"/>
  </p:handoutMasterIdLst>
  <p:sldIdLst>
    <p:sldId id="529" r:id="rId2"/>
    <p:sldId id="683" r:id="rId3"/>
    <p:sldId id="678" r:id="rId4"/>
    <p:sldId id="682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z Say" initials="DS" lastIdx="1" clrIdx="0">
    <p:extLst>
      <p:ext uri="{19B8F6BF-5375-455C-9EA6-DF929625EA0E}">
        <p15:presenceInfo xmlns:p15="http://schemas.microsoft.com/office/powerpoint/2012/main" userId="S-1-5-21-1454471165-764733703-839522115-21242" providerId="AD"/>
      </p:ext>
    </p:extLst>
  </p:cmAuthor>
  <p:cmAuthor id="2" name="Sarp Tosun" initials="ST" lastIdx="16" clrIdx="1">
    <p:extLst>
      <p:ext uri="{19B8F6BF-5375-455C-9EA6-DF929625EA0E}">
        <p15:presenceInfo xmlns:p15="http://schemas.microsoft.com/office/powerpoint/2012/main" userId="S-1-5-21-3335638342-1483981310-2049597857-1850" providerId="AD"/>
      </p:ext>
    </p:extLst>
  </p:cmAuthor>
  <p:cmAuthor id="3" name="Windows User" initials="WU" lastIdx="1" clrIdx="2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3995" autoAdjust="0"/>
  </p:normalViewPr>
  <p:slideViewPr>
    <p:cSldViewPr>
      <p:cViewPr varScale="1">
        <p:scale>
          <a:sx n="65" d="100"/>
          <a:sy n="65" d="100"/>
        </p:scale>
        <p:origin x="1148" y="44"/>
      </p:cViewPr>
      <p:guideLst>
        <p:guide orient="horz" pos="125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notesViewPr>
    <p:cSldViewPr>
      <p:cViewPr varScale="1">
        <p:scale>
          <a:sx n="52" d="100"/>
          <a:sy n="52" d="100"/>
        </p:scale>
        <p:origin x="268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6D492-64DB-4595-8D74-DCD8AE56E19F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DB9DE-17DC-409D-A96B-8516084E14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980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050-B818-469D-B4BF-29C8474A2DDD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C910E-25DF-47F5-B61F-767328204A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0371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F09DFB-C938-4DA1-A6FD-AAE445231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22363"/>
            <a:ext cx="4608512" cy="2387600"/>
          </a:xfrm>
        </p:spPr>
        <p:txBody>
          <a:bodyPr anchor="ctr" anchorCtr="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602038"/>
            <a:ext cx="460851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402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0AA5A6-2668-4866-93ED-B4693342C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AA3CB8-A0CA-46EB-8085-171CB4E228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6/12/2020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4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9DB484-6AF0-4227-80E0-81A1C333D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C0F126-DE4E-448F-B5C1-EC604294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64904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534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6C4194-6658-4DD9-B8FC-68881E16FC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A7ADA4-00F3-491E-AC48-9FB822D62D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6/12/2020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7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027F74-E96B-435C-9E5B-5F3030F69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40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52B2AF-D85B-4032-8064-28A7C8AD6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798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E618180-C71C-481D-8C71-12F4F268F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623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25ADA4-1FD9-4F6B-B680-9ABF6B486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134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98B60A-3C15-4E03-9905-6D88D7C0F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" y="-12005"/>
            <a:ext cx="9144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5FF8EB-3A85-4E47-8FA6-FE08FFB9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510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B4A0D7-D593-435B-80C3-2AAB76E1A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36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63BF1B-5F14-406A-8471-03A77C427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604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302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8" r:id="rId9"/>
    <p:sldLayoutId id="2147483779" r:id="rId10"/>
    <p:sldLayoutId id="2147483780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27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81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07C2-6C92-44BD-8A2D-A568C0763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C545A-327A-4AA7-B1AB-92B8B5912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42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C598-9FC4-4558-9702-8AACD88A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9558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29719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 2013 ÖY ve DGS</dc:title>
  <dc:creator>Elif Kars</dc:creator>
  <cp:lastModifiedBy>Melis Tahiroglu</cp:lastModifiedBy>
  <cp:revision>686</cp:revision>
  <dcterms:created xsi:type="dcterms:W3CDTF">2012-12-19T06:37:06Z</dcterms:created>
  <dcterms:modified xsi:type="dcterms:W3CDTF">2020-06-12T08:48:46Z</dcterms:modified>
</cp:coreProperties>
</file>